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Tahoma" pitchFamily="34" charset="0"/>
      <p:regular r:id="rId14"/>
      <p:bold r:id="rId15"/>
    </p:embeddedFont>
    <p:embeddedFont>
      <p:font typeface="Public Sans" charset="0"/>
      <p:regular r:id="rId16"/>
      <p:bold r:id="rId17"/>
      <p:italic r:id="rId18"/>
      <p:boldItalic r:id="rId19"/>
    </p:embeddedFont>
    <p:embeddedFont>
      <p:font typeface="EB Garamond Medium" charset="0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516" y="1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42465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“</a:t>
            </a:r>
            <a:r>
              <a:rPr lang="en-US" sz="2200" dirty="0" smtClean="0"/>
              <a:t>BLOG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 smtClean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BLOG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 blog, short for "weblog," is an online platform where individuals or organizations publish regularly updated content in the form of articles, posts, or entries. These posts often cover a wide range of topics, from personal experiences and opinions to informative articles, news updates, and more</a:t>
            </a:r>
            <a:r>
              <a:rPr lang="en-US" dirty="0"/>
              <a:t>. </a:t>
            </a: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659839494"/>
              </p:ext>
            </p:extLst>
          </p:nvPr>
        </p:nvGraphicFramePr>
        <p:xfrm>
          <a:off x="240476" y="1889732"/>
          <a:ext cx="413150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549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903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8615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23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23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Manojkumar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lang="en-US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014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Praveen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VG</a:t>
                      </a:r>
                      <a:endParaRPr lang="en-US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au721220104036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Rajeshwari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au721220104051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altLang="en-IN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Surendran</a:t>
                      </a:r>
                      <a:r>
                        <a:rPr lang="en-US" altLang="en-IN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079630" y="2036848"/>
            <a:ext cx="2722324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0" i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Kiruba02/Task1_PPT.git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F85AF0-50E8-82BC-D555-2F119416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0" y="2053683"/>
            <a:ext cx="297180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https://github.com/Surendran07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213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</vt:lpstr>
      <vt:lpstr>Tahoma</vt:lpstr>
      <vt:lpstr>Public Sans</vt:lpstr>
      <vt:lpstr>Noto Sans Symbols</vt:lpstr>
      <vt:lpstr>Times New Roman</vt:lpstr>
      <vt:lpstr>EB Garamond Medium</vt:lpstr>
      <vt:lpstr>Calibri</vt:lpstr>
      <vt:lpstr>Simple Light</vt:lpstr>
      <vt:lpstr>PowerPoint Presentation</vt:lpstr>
      <vt:lpstr>BLOG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13</cp:revision>
  <dcterms:created xsi:type="dcterms:W3CDTF">2020-08-13T11:21:00Z</dcterms:created>
  <dcterms:modified xsi:type="dcterms:W3CDTF">2023-11-04T05:46:35Z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